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58" r:id="rId8"/>
    <p:sldId id="263" r:id="rId9"/>
    <p:sldId id="262" r:id="rId10"/>
    <p:sldId id="26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C767F-264F-4E98-B466-2DB58225DD7C}" v="53" dt="2020-12-11T19:48:02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9C6488-7CC1-4EDB-AACA-DCC9EFD3A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E43421-8894-4DC0-A55E-5C9A119A0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0E65C7-D2B1-4797-BBB0-379CCDC2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4B24B2-83AB-4F1B-92A0-F9D796558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6A9EB9-DCE7-4119-9973-2A0AC9C4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917EC08-8C72-4C9C-B8F6-C8BA289D6540}"/>
              </a:ext>
            </a:extLst>
          </p:cNvPr>
          <p:cNvSpPr/>
          <p:nvPr userDrawn="1"/>
        </p:nvSpPr>
        <p:spPr>
          <a:xfrm>
            <a:off x="264280" y="2146852"/>
            <a:ext cx="309639" cy="47111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8769437C-7E11-4522-A160-9F8DFE25604F}"/>
              </a:ext>
            </a:extLst>
          </p:cNvPr>
          <p:cNvSpPr/>
          <p:nvPr userDrawn="1"/>
        </p:nvSpPr>
        <p:spPr>
          <a:xfrm>
            <a:off x="97956" y="1991990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9" name="Halv ram 8">
            <a:extLst>
              <a:ext uri="{FF2B5EF4-FFF2-40B4-BE49-F238E27FC236}">
                <a16:creationId xmlns:a16="http://schemas.microsoft.com/office/drawing/2014/main" id="{1219B84C-5CE0-45E7-A7D5-F97B49E69B24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2F524961-6BCB-4EA5-BFF3-0C45F2A9551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4699591"/>
            <a:ext cx="4114800" cy="149959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Eventuell logotyp</a:t>
            </a:r>
          </a:p>
        </p:txBody>
      </p:sp>
    </p:spTree>
    <p:extLst>
      <p:ext uri="{BB962C8B-B14F-4D97-AF65-F5344CB8AC3E}">
        <p14:creationId xmlns:p14="http://schemas.microsoft.com/office/powerpoint/2010/main" val="120295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49893-47BD-4AB7-91E1-1CDDED0C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82DACDA-BC1D-4EA2-A5E9-CF0905DBD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52D2F-1850-4AC9-B269-3DC0113F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B7CEE8-7824-4F4C-A09E-6D83E622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FA814D-9195-4A9A-B3E8-2C90A422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89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21C2109-8BAC-491E-91AE-C66BDBE6D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3BBD156-2629-4761-ABB3-59DDF1A1E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53A66F-8C8A-4888-B6AE-5C64A5B86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8D1713-8681-48B4-B687-4DD19E66B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6441B5-018A-476C-A54D-444726A2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83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381A2C-2B97-491D-A5F0-937D66B4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D9DE9-DD76-430B-8104-4C831A223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052F41-9105-4FBE-A48A-1D58AE43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039AC6-0D27-4B2C-82A2-016B9D53B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0011B3-5824-4BEE-B37E-8BFCD229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0D98F85-5B3C-42C4-AC34-DBE6FCCE8688}"/>
              </a:ext>
            </a:extLst>
          </p:cNvPr>
          <p:cNvSpPr/>
          <p:nvPr userDrawn="1"/>
        </p:nvSpPr>
        <p:spPr>
          <a:xfrm>
            <a:off x="264280" y="0"/>
            <a:ext cx="30963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F06AF5BD-2E9A-4826-94C8-8FE9E84055EB}"/>
              </a:ext>
            </a:extLst>
          </p:cNvPr>
          <p:cNvSpPr/>
          <p:nvPr userDrawn="1"/>
        </p:nvSpPr>
        <p:spPr>
          <a:xfrm>
            <a:off x="97956" y="668662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11" name="Halv ram 10">
            <a:extLst>
              <a:ext uri="{FF2B5EF4-FFF2-40B4-BE49-F238E27FC236}">
                <a16:creationId xmlns:a16="http://schemas.microsoft.com/office/drawing/2014/main" id="{EAEDED67-D158-4A9C-8FFD-1E8776FEA207}"/>
              </a:ext>
            </a:extLst>
          </p:cNvPr>
          <p:cNvSpPr/>
          <p:nvPr userDrawn="1"/>
        </p:nvSpPr>
        <p:spPr>
          <a:xfrm rot="13500000">
            <a:off x="175716" y="5151235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D5047-F182-470C-BE08-70368966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F7605B-B058-4E94-9B7B-616F2100B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46C0F7-CBEC-4469-8A0D-AB72F8E1E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BB05A8-9759-48D4-8E09-A884B0D9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D0D01E-220B-4265-BAF0-BC087ABCA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24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7E633C-566F-49D7-B441-026FA316E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3FF74C-34AF-40B4-A25A-D82B24B6C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36AAAEB-3064-4AE6-B833-F8BE47C21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2261B5-6390-4DB7-992E-9CD1535E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8351C0-93A7-4220-8709-F0DD9BC7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8FE196-2550-4E48-ADE9-749FB90C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89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F6E769-4EE3-4B37-9270-3CD44D921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DE3E8A-FB98-45C8-BD08-B036DB091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33714A9-EC96-4068-9403-16A867621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EE59AC8-CBF6-4C68-9273-A77339B6B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A572DE-8D96-41A9-AACD-DB37ACB61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D8DB2FF-3032-4B33-BA2E-BBDDF4CD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E6ED97-3065-4224-9B4B-C5046019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0EA27C-0504-4321-8DF6-17632CCF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7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A4D8E9D-357E-4BFC-95B0-FBD514CA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B7EFA0-0FA2-498A-A84E-81FAAF58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C04A9C4-971A-4787-AF0B-ED61A7387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72F0E62-00B8-4464-A7DB-7938A7B8C1F6}"/>
              </a:ext>
            </a:extLst>
          </p:cNvPr>
          <p:cNvSpPr/>
          <p:nvPr userDrawn="1"/>
        </p:nvSpPr>
        <p:spPr>
          <a:xfrm>
            <a:off x="264280" y="0"/>
            <a:ext cx="309639" cy="34753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284E91FE-0581-4CF4-8C59-CB4A6AE2599C}"/>
              </a:ext>
            </a:extLst>
          </p:cNvPr>
          <p:cNvSpPr/>
          <p:nvPr userDrawn="1"/>
        </p:nvSpPr>
        <p:spPr>
          <a:xfrm>
            <a:off x="97956" y="2970185"/>
            <a:ext cx="642287" cy="64228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 dirty="0"/>
          </a:p>
        </p:txBody>
      </p:sp>
      <p:sp>
        <p:nvSpPr>
          <p:cNvPr id="8" name="Halv ram 7">
            <a:extLst>
              <a:ext uri="{FF2B5EF4-FFF2-40B4-BE49-F238E27FC236}">
                <a16:creationId xmlns:a16="http://schemas.microsoft.com/office/drawing/2014/main" id="{5033A020-8AA1-4A8D-BFD9-E22312211B0E}"/>
              </a:ext>
            </a:extLst>
          </p:cNvPr>
          <p:cNvSpPr/>
          <p:nvPr userDrawn="1"/>
        </p:nvSpPr>
        <p:spPr>
          <a:xfrm rot="13500000">
            <a:off x="175716" y="600499"/>
            <a:ext cx="486764" cy="486764"/>
          </a:xfrm>
          <a:prstGeom prst="halfFrame">
            <a:avLst>
              <a:gd name="adj1" fmla="val 18540"/>
              <a:gd name="adj2" fmla="val 185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6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97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A13138-00C5-48FF-8AE4-E6EB0A1F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AD5389D-8012-40ED-8E5F-E385A224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FB310EF-7E80-4B3B-AEA1-546B3B60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3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9ADF7B-9711-4130-B16D-1FF965777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870D21-71CD-45E0-96A3-4E91DD9F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71EBA2-B610-4ECA-9704-D3B3027DC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688609-7743-4D24-B99B-F63605F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32163AF-D753-4974-90CF-830FC8A1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027BCC-C0F8-4F44-B998-5987DE37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3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1BA939-C0A3-4CAD-BC24-1CD528849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8C79954-D28C-4016-8FDF-CC7274244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A070AE-D47C-4DC2-8C14-B6B7091AD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AA45AC-11D5-4287-BDED-D3BE532A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67D948-CE68-4B32-9B15-1A28FE6A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E3F93C5-CD8F-472B-970C-31CFBD61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235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8E4A732-0C6B-41FB-A2D6-FE911EAC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889799-312F-4376-830F-D675A4328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4DA718-17FA-44E3-AD9D-7D1D58B06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C9095-2FCD-451A-8144-C6046829338B}" type="datetimeFigureOut">
              <a:rPr lang="sv-SE" smtClean="0"/>
              <a:t>2020-12-14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AC2A1-CECA-4AD4-9B9C-4E8C4DCD3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0BE06B-E3B0-448C-96EB-AC8DF2F5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0E81-FBD7-481E-A492-90E9213A52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40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nnova.se/globalassets/utlysningar/2016-05340/omgangar/trl-trappa-mt4h-samt-trl-swelife.pdf872789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E963B9-EC30-499D-A4F1-2F082E7E9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Företagets/organisationens namn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7ED965-054B-4CFC-8A9F-806B12E37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Er kontaktperson och kontaktuppgifter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03172E9-42AF-4471-B1EE-C9180C3FEE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30707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D424CE-EA3F-424F-ACF2-2216501B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Vilka är ni? </a:t>
            </a:r>
            <a:r>
              <a:rPr lang="sv-SE" dirty="0"/>
              <a:t>(max 1 </a:t>
            </a:r>
            <a:r>
              <a:rPr lang="sv-SE" dirty="0" err="1"/>
              <a:t>slide</a:t>
            </a:r>
            <a:r>
              <a:rPr lang="sv-SE" dirty="0"/>
              <a:t>)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C87973-BBBE-4C6A-B9AB-B8E6A7E29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Presentera företaget/organisationen kort</a:t>
            </a:r>
          </a:p>
        </p:txBody>
      </p:sp>
    </p:spTree>
    <p:extLst>
      <p:ext uri="{BB962C8B-B14F-4D97-AF65-F5344CB8AC3E}">
        <p14:creationId xmlns:p14="http://schemas.microsoft.com/office/powerpoint/2010/main" val="141363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19FEE-D1AC-42C2-B699-EDE7984A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Utmaning</a:t>
            </a:r>
            <a:r>
              <a:rPr lang="sv-SE" dirty="0"/>
              <a:t> 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0D18B9-1E8A-4908-8187-6FCA87D9A1A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sv-SE" dirty="0"/>
              <a:t>Beskriv kort vilken eller vilka utmaningar som lösningsförslaget möter</a:t>
            </a:r>
          </a:p>
        </p:txBody>
      </p:sp>
    </p:spTree>
    <p:extLst>
      <p:ext uri="{BB962C8B-B14F-4D97-AF65-F5344CB8AC3E}">
        <p14:creationId xmlns:p14="http://schemas.microsoft.com/office/powerpoint/2010/main" val="39586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F0F7F5-C720-4C6F-806D-27422AA9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Lösningsförslag</a:t>
            </a:r>
            <a:r>
              <a:rPr lang="sv-SE" dirty="0"/>
              <a:t> (max 3 </a:t>
            </a:r>
            <a:r>
              <a:rPr lang="sv-SE" dirty="0" err="1"/>
              <a:t>slides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133E-992D-4B29-93B0-DE2A14ED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Beskriv kortfattat lösningsförslaget</a:t>
            </a:r>
          </a:p>
          <a:p>
            <a:r>
              <a:rPr lang="sv-SE" dirty="0"/>
              <a:t>Vilken nytta förväntas? Ger lösningen t ex bättre kliniska utfall, bättre resursutnyttjande och/eller bättre patientupplevelse? På vilket sätt?</a:t>
            </a:r>
          </a:p>
          <a:p>
            <a:r>
              <a:rPr lang="sv-SE" dirty="0"/>
              <a:t>Eventuella länkar till forskningsartiklar, produktinformation och dylikt</a:t>
            </a:r>
          </a:p>
        </p:txBody>
      </p:sp>
    </p:spTree>
    <p:extLst>
      <p:ext uri="{BB962C8B-B14F-4D97-AF65-F5344CB8AC3E}">
        <p14:creationId xmlns:p14="http://schemas.microsoft.com/office/powerpoint/2010/main" val="30381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464094-6222-4FDA-BE84-0A069234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Lösningens mognadsgrad </a:t>
            </a:r>
            <a:r>
              <a:rPr lang="sv-SE" dirty="0"/>
              <a:t>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96024-CF50-43E9-BFC3-7610584EC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Ange vilken nivå lösningen befinner sig på enligt </a:t>
            </a:r>
            <a:r>
              <a:rPr lang="sv-SE" dirty="0" err="1"/>
              <a:t>Technology</a:t>
            </a:r>
            <a:r>
              <a:rPr lang="sv-SE" dirty="0"/>
              <a:t> </a:t>
            </a:r>
            <a:r>
              <a:rPr lang="sv-SE" dirty="0" err="1"/>
              <a:t>Readiness</a:t>
            </a:r>
            <a:r>
              <a:rPr lang="sv-SE" dirty="0"/>
              <a:t> </a:t>
            </a:r>
            <a:r>
              <a:rPr lang="sv-SE" dirty="0" err="1"/>
              <a:t>Level</a:t>
            </a:r>
            <a:r>
              <a:rPr lang="sv-SE" dirty="0"/>
              <a:t> (</a:t>
            </a:r>
            <a:r>
              <a:rPr lang="sv-SE" dirty="0">
                <a:hlinkClick r:id="rId2"/>
              </a:rPr>
              <a:t>definitioner av TRL-nivåer</a:t>
            </a:r>
            <a:r>
              <a:rPr lang="sv-S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484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0579E1-6030-4D95-A18B-6DD40E6A6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Samverkan </a:t>
            </a:r>
            <a:r>
              <a:rPr lang="sv-SE" dirty="0"/>
              <a:t>(max 1 </a:t>
            </a:r>
            <a:r>
              <a:rPr lang="sv-SE" dirty="0" err="1"/>
              <a:t>slide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0150B4-134A-44CF-9980-5CD50AEB3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Kan ni på egen hand eller i samarbete med annan aktör leverera lösningen? Behövs vidare utveckling eller forskning? </a:t>
            </a:r>
          </a:p>
          <a:p>
            <a:r>
              <a:rPr lang="sv-SE" dirty="0"/>
              <a:t>Vilken slags aktör skulle ni i så fall behöva samverka med? </a:t>
            </a:r>
          </a:p>
        </p:txBody>
      </p:sp>
    </p:spTree>
    <p:extLst>
      <p:ext uri="{BB962C8B-B14F-4D97-AF65-F5344CB8AC3E}">
        <p14:creationId xmlns:p14="http://schemas.microsoft.com/office/powerpoint/2010/main" val="572622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8E5A4E41-FE57-4A07-89C3-A0B1F8E76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918" y="2935649"/>
            <a:ext cx="3598164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73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6E156C806D104CAC59C0D65BD8E8E2" ma:contentTypeVersion="12" ma:contentTypeDescription="Skapa ett nytt dokument." ma:contentTypeScope="" ma:versionID="0a198b89bf0cebd3a2c4e3401b4417ed">
  <xsd:schema xmlns:xsd="http://www.w3.org/2001/XMLSchema" xmlns:xs="http://www.w3.org/2001/XMLSchema" xmlns:p="http://schemas.microsoft.com/office/2006/metadata/properties" xmlns:ns3="61dee908-63a2-4896-a4cb-1c82c06a696c" xmlns:ns4="a383c381-284d-44e2-a1b6-29fc5e3b886f" targetNamespace="http://schemas.microsoft.com/office/2006/metadata/properties" ma:root="true" ma:fieldsID="e033b4cd9924a49fbd89c41052c38e1d" ns3:_="" ns4:_="">
    <xsd:import namespace="61dee908-63a2-4896-a4cb-1c82c06a696c"/>
    <xsd:import namespace="a383c381-284d-44e2-a1b6-29fc5e3b886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dee908-63a2-4896-a4cb-1c82c06a69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3c381-284d-44e2-a1b6-29fc5e3b8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F137B8-4591-4B1D-A6ED-E49BC5077419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61dee908-63a2-4896-a4cb-1c82c06a696c"/>
    <ds:schemaRef ds:uri="a383c381-284d-44e2-a1b6-29fc5e3b886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DEAEA8A-C3FA-4930-A3A2-B88ED6588C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3ED5E4-1284-4EFC-887A-E104165DB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dee908-63a2-4896-a4cb-1c82c06a696c"/>
    <ds:schemaRef ds:uri="a383c381-284d-44e2-a1b6-29fc5e3b88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3602</TotalTime>
  <Words>139</Words>
  <Application>Microsoft Office PowerPoint</Application>
  <PresentationFormat>Bredbild</PresentationFormat>
  <Paragraphs>15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Företagets/organisationens namn</vt:lpstr>
      <vt:lpstr>Vilka är ni? (max 1 slide)</vt:lpstr>
      <vt:lpstr>Utmaning (max 1 slide)</vt:lpstr>
      <vt:lpstr>Lösningsförslag (max 3 slides)</vt:lpstr>
      <vt:lpstr>Lösningens mognadsgrad (max 1 slide)</vt:lpstr>
      <vt:lpstr>Samverkan (max 1 slide)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Företagets namn</dc:title>
  <dc:creator>Sara Näslund</dc:creator>
  <cp:lastModifiedBy>Sara Näslund</cp:lastModifiedBy>
  <cp:revision>9</cp:revision>
  <dcterms:created xsi:type="dcterms:W3CDTF">2020-12-02T10:01:22Z</dcterms:created>
  <dcterms:modified xsi:type="dcterms:W3CDTF">2020-12-14T13:28:37Z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0x010100E56E156C806D104CAC59C0D65BD8E8E2</vt:lpwstr>
  </property>
</Properties>
</file>